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notesSlides/notesSlide3.xml" ContentType="application/vnd.openxmlformats-officedocument.presentationml.notesSlide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notesSlides/notesSlide6.xml" ContentType="application/vnd.openxmlformats-officedocument.presentationml.notesSlide+xml"/>
  <Override PartName="/ppt/tags/tag12.xml" ContentType="application/vnd.openxmlformats-officedocument.presentationml.tags+xml"/>
  <Override PartName="/ppt/notesSlides/notesSlide7.xml" ContentType="application/vnd.openxmlformats-officedocument.presentationml.notesSlide+xml"/>
  <Override PartName="/ppt/tags/tag13.xml" ContentType="application/vnd.openxmlformats-officedocument.presentationml.tags+xml"/>
  <Override PartName="/ppt/notesSlides/notesSlide8.xml" ContentType="application/vnd.openxmlformats-officedocument.presentationml.notesSlide+xml"/>
  <Override PartName="/ppt/tags/tag14.xml" ContentType="application/vnd.openxmlformats-officedocument.presentationml.tags+xml"/>
  <Override PartName="/ppt/notesSlides/notesSlide9.xml" ContentType="application/vnd.openxmlformats-officedocument.presentationml.notesSlide+xml"/>
  <Override PartName="/ppt/tags/tag15.xml" ContentType="application/vnd.openxmlformats-officedocument.presentationml.tags+xml"/>
  <Override PartName="/ppt/notesSlides/notesSlide10.xml" ContentType="application/vnd.openxmlformats-officedocument.presentationml.notesSlide+xml"/>
  <Override PartName="/ppt/tags/tag16.xml" ContentType="application/vnd.openxmlformats-officedocument.presentationml.tags+xml"/>
  <Override PartName="/ppt/notesSlides/notesSlide11.xml" ContentType="application/vnd.openxmlformats-officedocument.presentationml.notesSlide+xml"/>
  <Override PartName="/ppt/tags/tag17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17"/>
  </p:notesMasterIdLst>
  <p:sldIdLst>
    <p:sldId id="269" r:id="rId2"/>
    <p:sldId id="257" r:id="rId3"/>
    <p:sldId id="258" r:id="rId4"/>
    <p:sldId id="270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8"/>
    <a:srgbClr val="929292"/>
    <a:srgbClr val="676767"/>
    <a:srgbClr val="404040"/>
    <a:srgbClr val="177EC5"/>
    <a:srgbClr val="F4F2F2"/>
    <a:srgbClr val="606161"/>
    <a:srgbClr val="57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9476" autoAdjust="0"/>
  </p:normalViewPr>
  <p:slideViewPr>
    <p:cSldViewPr>
      <p:cViewPr varScale="1">
        <p:scale>
          <a:sx n="77" d="100"/>
          <a:sy n="77" d="100"/>
        </p:scale>
        <p:origin x="-195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91DC49-D647-4256-B983-3EF57D0B1533}" type="doc">
      <dgm:prSet loTypeId="urn:microsoft.com/office/officeart/2005/8/layout/cycle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22A53C3-3FD6-4FE1-9364-28535E954CBB}">
      <dgm:prSet phldrT="[Text]"/>
      <dgm:spPr/>
      <dgm:t>
        <a:bodyPr/>
        <a:lstStyle/>
        <a:p>
          <a:r>
            <a:rPr lang="en-US" dirty="0" smtClean="0"/>
            <a:t>Design</a:t>
          </a:r>
          <a:endParaRPr lang="en-US" dirty="0"/>
        </a:p>
      </dgm:t>
    </dgm:pt>
    <dgm:pt modelId="{D905AD28-384F-402E-9198-A6C44B67DD52}" type="parTrans" cxnId="{BC247FFF-F7BE-4ACD-9DE6-0D7E285A8FB3}">
      <dgm:prSet/>
      <dgm:spPr/>
      <dgm:t>
        <a:bodyPr/>
        <a:lstStyle/>
        <a:p>
          <a:endParaRPr lang="en-US"/>
        </a:p>
      </dgm:t>
    </dgm:pt>
    <dgm:pt modelId="{B6FC5505-1B37-4C71-A792-6BD3624DA08D}" type="sibTrans" cxnId="{BC247FFF-F7BE-4ACD-9DE6-0D7E285A8FB3}">
      <dgm:prSet/>
      <dgm:spPr/>
      <dgm:t>
        <a:bodyPr/>
        <a:lstStyle/>
        <a:p>
          <a:endParaRPr lang="en-US"/>
        </a:p>
      </dgm:t>
    </dgm:pt>
    <dgm:pt modelId="{366F2990-E236-41E9-BB3A-A81CD461EB4E}">
      <dgm:prSet phldrT="[Text]"/>
      <dgm:spPr/>
      <dgm:t>
        <a:bodyPr/>
        <a:lstStyle/>
        <a:p>
          <a:r>
            <a:rPr lang="en-US" dirty="0" smtClean="0"/>
            <a:t>Develop</a:t>
          </a:r>
          <a:endParaRPr lang="en-US" dirty="0"/>
        </a:p>
      </dgm:t>
    </dgm:pt>
    <dgm:pt modelId="{49755C8D-A3D2-4F48-AA85-5501FC3143C9}" type="parTrans" cxnId="{356629A5-A331-4EDE-B121-65960A2F0531}">
      <dgm:prSet/>
      <dgm:spPr/>
      <dgm:t>
        <a:bodyPr/>
        <a:lstStyle/>
        <a:p>
          <a:endParaRPr lang="en-US"/>
        </a:p>
      </dgm:t>
    </dgm:pt>
    <dgm:pt modelId="{1D918555-6901-42AA-99E9-8082B3DCC941}" type="sibTrans" cxnId="{356629A5-A331-4EDE-B121-65960A2F0531}">
      <dgm:prSet/>
      <dgm:spPr/>
      <dgm:t>
        <a:bodyPr/>
        <a:lstStyle/>
        <a:p>
          <a:endParaRPr lang="en-US"/>
        </a:p>
      </dgm:t>
    </dgm:pt>
    <dgm:pt modelId="{F3C4013E-4DBA-4754-B260-7CA05A94C07C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3C343E7F-4052-48EA-AA58-32D777512CD7}" type="parTrans" cxnId="{B97BB102-47FC-4D82-B4C5-ACF89056AD77}">
      <dgm:prSet/>
      <dgm:spPr/>
      <dgm:t>
        <a:bodyPr/>
        <a:lstStyle/>
        <a:p>
          <a:endParaRPr lang="en-US"/>
        </a:p>
      </dgm:t>
    </dgm:pt>
    <dgm:pt modelId="{08BF35C9-C25D-48BC-8014-5FDE9376F5BD}" type="sibTrans" cxnId="{B97BB102-47FC-4D82-B4C5-ACF89056AD77}">
      <dgm:prSet/>
      <dgm:spPr/>
      <dgm:t>
        <a:bodyPr/>
        <a:lstStyle/>
        <a:p>
          <a:endParaRPr lang="en-US"/>
        </a:p>
      </dgm:t>
    </dgm:pt>
    <dgm:pt modelId="{85030DE2-A69E-42D8-940D-F65FC183FB87}">
      <dgm:prSet phldrT="[Text]"/>
      <dgm:spPr/>
      <dgm:t>
        <a:bodyPr/>
        <a:lstStyle/>
        <a:p>
          <a:r>
            <a:rPr lang="en-US" dirty="0" smtClean="0"/>
            <a:t>Release</a:t>
          </a:r>
          <a:endParaRPr lang="en-US" dirty="0"/>
        </a:p>
      </dgm:t>
    </dgm:pt>
    <dgm:pt modelId="{B04EFE06-B43A-4983-A9A4-960F2254BEE1}" type="parTrans" cxnId="{B96492A9-8ED3-4419-BA2B-0401A7FF0ED6}">
      <dgm:prSet/>
      <dgm:spPr/>
      <dgm:t>
        <a:bodyPr/>
        <a:lstStyle/>
        <a:p>
          <a:endParaRPr lang="en-US"/>
        </a:p>
      </dgm:t>
    </dgm:pt>
    <dgm:pt modelId="{896B4627-B608-4A58-AC85-5CEE01563E13}" type="sibTrans" cxnId="{B96492A9-8ED3-4419-BA2B-0401A7FF0ED6}">
      <dgm:prSet/>
      <dgm:spPr/>
      <dgm:t>
        <a:bodyPr/>
        <a:lstStyle/>
        <a:p>
          <a:endParaRPr lang="en-US"/>
        </a:p>
      </dgm:t>
    </dgm:pt>
    <dgm:pt modelId="{737F05AC-A2F5-4D9F-A5D1-35C84787EA9D}" type="pres">
      <dgm:prSet presAssocID="{B991DC49-D647-4256-B983-3EF57D0B153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4262B2D-2E1D-4256-92D0-102EAF758967}" type="pres">
      <dgm:prSet presAssocID="{322A53C3-3FD6-4FE1-9364-28535E954CBB}" presName="dummy" presStyleCnt="0"/>
      <dgm:spPr/>
    </dgm:pt>
    <dgm:pt modelId="{A6702A3A-3901-4C44-A9F6-6AD6AF6529AA}" type="pres">
      <dgm:prSet presAssocID="{322A53C3-3FD6-4FE1-9364-28535E954CBB}" presName="node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00723A-D21D-4560-937D-EBDED2D0BCA2}" type="pres">
      <dgm:prSet presAssocID="{B6FC5505-1B37-4C71-A792-6BD3624DA08D}" presName="sibTrans" presStyleLbl="node1" presStyleIdx="0" presStyleCnt="4"/>
      <dgm:spPr/>
      <dgm:t>
        <a:bodyPr/>
        <a:lstStyle/>
        <a:p>
          <a:endParaRPr lang="en-US"/>
        </a:p>
      </dgm:t>
    </dgm:pt>
    <dgm:pt modelId="{F1A4F250-B570-4569-9919-24493368D798}" type="pres">
      <dgm:prSet presAssocID="{366F2990-E236-41E9-BB3A-A81CD461EB4E}" presName="dummy" presStyleCnt="0"/>
      <dgm:spPr/>
    </dgm:pt>
    <dgm:pt modelId="{D0AD386D-8925-4CC1-B69E-3F5F9F168F62}" type="pres">
      <dgm:prSet presAssocID="{366F2990-E236-41E9-BB3A-A81CD461EB4E}" presName="node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4A8FBA-CE59-45B5-A99A-C63CE1609992}" type="pres">
      <dgm:prSet presAssocID="{1D918555-6901-42AA-99E9-8082B3DCC941}" presName="sibTrans" presStyleLbl="node1" presStyleIdx="1" presStyleCnt="4"/>
      <dgm:spPr/>
      <dgm:t>
        <a:bodyPr/>
        <a:lstStyle/>
        <a:p>
          <a:endParaRPr lang="en-US"/>
        </a:p>
      </dgm:t>
    </dgm:pt>
    <dgm:pt modelId="{F3D18B15-DF88-4CD0-A136-4CF418EAB3A5}" type="pres">
      <dgm:prSet presAssocID="{F3C4013E-4DBA-4754-B260-7CA05A94C07C}" presName="dummy" presStyleCnt="0"/>
      <dgm:spPr/>
    </dgm:pt>
    <dgm:pt modelId="{C48651FA-90BA-44A6-972F-9CD326820611}" type="pres">
      <dgm:prSet presAssocID="{F3C4013E-4DBA-4754-B260-7CA05A94C07C}" presName="node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F4A698-7E53-4CC4-90F1-0C1987BC2242}" type="pres">
      <dgm:prSet presAssocID="{08BF35C9-C25D-48BC-8014-5FDE9376F5BD}" presName="sibTrans" presStyleLbl="node1" presStyleIdx="2" presStyleCnt="4"/>
      <dgm:spPr/>
      <dgm:t>
        <a:bodyPr/>
        <a:lstStyle/>
        <a:p>
          <a:endParaRPr lang="en-US"/>
        </a:p>
      </dgm:t>
    </dgm:pt>
    <dgm:pt modelId="{6DC2996A-4DFB-406B-9B9D-C456D05EBE6B}" type="pres">
      <dgm:prSet presAssocID="{85030DE2-A69E-42D8-940D-F65FC183FB87}" presName="dummy" presStyleCnt="0"/>
      <dgm:spPr/>
    </dgm:pt>
    <dgm:pt modelId="{F07DD156-3C76-46F4-B341-75B5A6D2898E}" type="pres">
      <dgm:prSet presAssocID="{85030DE2-A69E-42D8-940D-F65FC183FB87}" presName="node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5624A6-40DD-4362-86C8-6C07D370A9D1}" type="pres">
      <dgm:prSet presAssocID="{896B4627-B608-4A58-AC85-5CEE01563E13}" presName="sibTrans" presStyleLbl="node1" presStyleIdx="3" presStyleCnt="4"/>
      <dgm:spPr/>
      <dgm:t>
        <a:bodyPr/>
        <a:lstStyle/>
        <a:p>
          <a:endParaRPr lang="en-US"/>
        </a:p>
      </dgm:t>
    </dgm:pt>
  </dgm:ptLst>
  <dgm:cxnLst>
    <dgm:cxn modelId="{8C0EA7ED-6EA5-4703-8731-3B22DCDC97E5}" type="presOf" srcId="{1D918555-6901-42AA-99E9-8082B3DCC941}" destId="{534A8FBA-CE59-45B5-A99A-C63CE1609992}" srcOrd="0" destOrd="0" presId="urn:microsoft.com/office/officeart/2005/8/layout/cycle1"/>
    <dgm:cxn modelId="{B96492A9-8ED3-4419-BA2B-0401A7FF0ED6}" srcId="{B991DC49-D647-4256-B983-3EF57D0B1533}" destId="{85030DE2-A69E-42D8-940D-F65FC183FB87}" srcOrd="3" destOrd="0" parTransId="{B04EFE06-B43A-4983-A9A4-960F2254BEE1}" sibTransId="{896B4627-B608-4A58-AC85-5CEE01563E13}"/>
    <dgm:cxn modelId="{090758DD-7A4B-4D8B-943C-718C07CED26C}" type="presOf" srcId="{85030DE2-A69E-42D8-940D-F65FC183FB87}" destId="{F07DD156-3C76-46F4-B341-75B5A6D2898E}" srcOrd="0" destOrd="0" presId="urn:microsoft.com/office/officeart/2005/8/layout/cycle1"/>
    <dgm:cxn modelId="{48125852-F1C7-443C-A65B-65C8D8045239}" type="presOf" srcId="{B991DC49-D647-4256-B983-3EF57D0B1533}" destId="{737F05AC-A2F5-4D9F-A5D1-35C84787EA9D}" srcOrd="0" destOrd="0" presId="urn:microsoft.com/office/officeart/2005/8/layout/cycle1"/>
    <dgm:cxn modelId="{0D2FA757-D6FE-47D7-8960-02FB9942FA69}" type="presOf" srcId="{F3C4013E-4DBA-4754-B260-7CA05A94C07C}" destId="{C48651FA-90BA-44A6-972F-9CD326820611}" srcOrd="0" destOrd="0" presId="urn:microsoft.com/office/officeart/2005/8/layout/cycle1"/>
    <dgm:cxn modelId="{88C27684-6A6C-4EC4-8EAF-10D41D8AFDEA}" type="presOf" srcId="{322A53C3-3FD6-4FE1-9364-28535E954CBB}" destId="{A6702A3A-3901-4C44-A9F6-6AD6AF6529AA}" srcOrd="0" destOrd="0" presId="urn:microsoft.com/office/officeart/2005/8/layout/cycle1"/>
    <dgm:cxn modelId="{F469DFBC-A919-4716-9896-B9D85F0BE8C9}" type="presOf" srcId="{B6FC5505-1B37-4C71-A792-6BD3624DA08D}" destId="{0C00723A-D21D-4560-937D-EBDED2D0BCA2}" srcOrd="0" destOrd="0" presId="urn:microsoft.com/office/officeart/2005/8/layout/cycle1"/>
    <dgm:cxn modelId="{BC247FFF-F7BE-4ACD-9DE6-0D7E285A8FB3}" srcId="{B991DC49-D647-4256-B983-3EF57D0B1533}" destId="{322A53C3-3FD6-4FE1-9364-28535E954CBB}" srcOrd="0" destOrd="0" parTransId="{D905AD28-384F-402E-9198-A6C44B67DD52}" sibTransId="{B6FC5505-1B37-4C71-A792-6BD3624DA08D}"/>
    <dgm:cxn modelId="{356629A5-A331-4EDE-B121-65960A2F0531}" srcId="{B991DC49-D647-4256-B983-3EF57D0B1533}" destId="{366F2990-E236-41E9-BB3A-A81CD461EB4E}" srcOrd="1" destOrd="0" parTransId="{49755C8D-A3D2-4F48-AA85-5501FC3143C9}" sibTransId="{1D918555-6901-42AA-99E9-8082B3DCC941}"/>
    <dgm:cxn modelId="{FB5F59C4-BDE1-4C4C-8268-8811778D949F}" type="presOf" srcId="{896B4627-B608-4A58-AC85-5CEE01563E13}" destId="{FF5624A6-40DD-4362-86C8-6C07D370A9D1}" srcOrd="0" destOrd="0" presId="urn:microsoft.com/office/officeart/2005/8/layout/cycle1"/>
    <dgm:cxn modelId="{8AB0BAC5-4213-436A-AE15-15989B8B9F35}" type="presOf" srcId="{08BF35C9-C25D-48BC-8014-5FDE9376F5BD}" destId="{67F4A698-7E53-4CC4-90F1-0C1987BC2242}" srcOrd="0" destOrd="0" presId="urn:microsoft.com/office/officeart/2005/8/layout/cycle1"/>
    <dgm:cxn modelId="{C4D26389-A1F4-49EE-990E-97D5F2B9951A}" type="presOf" srcId="{366F2990-E236-41E9-BB3A-A81CD461EB4E}" destId="{D0AD386D-8925-4CC1-B69E-3F5F9F168F62}" srcOrd="0" destOrd="0" presId="urn:microsoft.com/office/officeart/2005/8/layout/cycle1"/>
    <dgm:cxn modelId="{B97BB102-47FC-4D82-B4C5-ACF89056AD77}" srcId="{B991DC49-D647-4256-B983-3EF57D0B1533}" destId="{F3C4013E-4DBA-4754-B260-7CA05A94C07C}" srcOrd="2" destOrd="0" parTransId="{3C343E7F-4052-48EA-AA58-32D777512CD7}" sibTransId="{08BF35C9-C25D-48BC-8014-5FDE9376F5BD}"/>
    <dgm:cxn modelId="{44210FF9-AEF2-44CA-874D-7DE484A13752}" type="presParOf" srcId="{737F05AC-A2F5-4D9F-A5D1-35C84787EA9D}" destId="{A4262B2D-2E1D-4256-92D0-102EAF758967}" srcOrd="0" destOrd="0" presId="urn:microsoft.com/office/officeart/2005/8/layout/cycle1"/>
    <dgm:cxn modelId="{7D200B55-25A2-4C68-A693-23A3112D6C24}" type="presParOf" srcId="{737F05AC-A2F5-4D9F-A5D1-35C84787EA9D}" destId="{A6702A3A-3901-4C44-A9F6-6AD6AF6529AA}" srcOrd="1" destOrd="0" presId="urn:microsoft.com/office/officeart/2005/8/layout/cycle1"/>
    <dgm:cxn modelId="{0109D376-0954-4A5D-BC85-8E9E9DE93A2F}" type="presParOf" srcId="{737F05AC-A2F5-4D9F-A5D1-35C84787EA9D}" destId="{0C00723A-D21D-4560-937D-EBDED2D0BCA2}" srcOrd="2" destOrd="0" presId="urn:microsoft.com/office/officeart/2005/8/layout/cycle1"/>
    <dgm:cxn modelId="{C350CDBA-BD5F-41CC-84E5-A0350F1F45D2}" type="presParOf" srcId="{737F05AC-A2F5-4D9F-A5D1-35C84787EA9D}" destId="{F1A4F250-B570-4569-9919-24493368D798}" srcOrd="3" destOrd="0" presId="urn:microsoft.com/office/officeart/2005/8/layout/cycle1"/>
    <dgm:cxn modelId="{090957E1-86F4-4B13-B402-763419665EDD}" type="presParOf" srcId="{737F05AC-A2F5-4D9F-A5D1-35C84787EA9D}" destId="{D0AD386D-8925-4CC1-B69E-3F5F9F168F62}" srcOrd="4" destOrd="0" presId="urn:microsoft.com/office/officeart/2005/8/layout/cycle1"/>
    <dgm:cxn modelId="{83F88AEE-57AB-424E-98F1-657C35F5ADFA}" type="presParOf" srcId="{737F05AC-A2F5-4D9F-A5D1-35C84787EA9D}" destId="{534A8FBA-CE59-45B5-A99A-C63CE1609992}" srcOrd="5" destOrd="0" presId="urn:microsoft.com/office/officeart/2005/8/layout/cycle1"/>
    <dgm:cxn modelId="{524174C4-A447-4AF4-93AC-881C448C7F6A}" type="presParOf" srcId="{737F05AC-A2F5-4D9F-A5D1-35C84787EA9D}" destId="{F3D18B15-DF88-4CD0-A136-4CF418EAB3A5}" srcOrd="6" destOrd="0" presId="urn:microsoft.com/office/officeart/2005/8/layout/cycle1"/>
    <dgm:cxn modelId="{266C7E1A-E673-403A-9FAD-F87280F27772}" type="presParOf" srcId="{737F05AC-A2F5-4D9F-A5D1-35C84787EA9D}" destId="{C48651FA-90BA-44A6-972F-9CD326820611}" srcOrd="7" destOrd="0" presId="urn:microsoft.com/office/officeart/2005/8/layout/cycle1"/>
    <dgm:cxn modelId="{2EF1C9BB-E73C-4C83-868C-FDE97CBF8485}" type="presParOf" srcId="{737F05AC-A2F5-4D9F-A5D1-35C84787EA9D}" destId="{67F4A698-7E53-4CC4-90F1-0C1987BC2242}" srcOrd="8" destOrd="0" presId="urn:microsoft.com/office/officeart/2005/8/layout/cycle1"/>
    <dgm:cxn modelId="{893177A3-E47B-41D5-A8B1-3BAA6A4D13DA}" type="presParOf" srcId="{737F05AC-A2F5-4D9F-A5D1-35C84787EA9D}" destId="{6DC2996A-4DFB-406B-9B9D-C456D05EBE6B}" srcOrd="9" destOrd="0" presId="urn:microsoft.com/office/officeart/2005/8/layout/cycle1"/>
    <dgm:cxn modelId="{92E7F416-873E-461B-AC7F-0AC8EE495CDC}" type="presParOf" srcId="{737F05AC-A2F5-4D9F-A5D1-35C84787EA9D}" destId="{F07DD156-3C76-46F4-B341-75B5A6D2898E}" srcOrd="10" destOrd="0" presId="urn:microsoft.com/office/officeart/2005/8/layout/cycle1"/>
    <dgm:cxn modelId="{25939F81-ED6C-4468-B95F-FABED6A6F337}" type="presParOf" srcId="{737F05AC-A2F5-4D9F-A5D1-35C84787EA9D}" destId="{FF5624A6-40DD-4362-86C8-6C07D370A9D1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702A3A-3901-4C44-A9F6-6AD6AF6529AA}">
      <dsp:nvSpPr>
        <dsp:cNvPr id="0" name=""/>
        <dsp:cNvSpPr/>
      </dsp:nvSpPr>
      <dsp:spPr>
        <a:xfrm>
          <a:off x="4156034" y="115928"/>
          <a:ext cx="1862137" cy="1862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Design</a:t>
          </a:r>
          <a:endParaRPr lang="en-US" sz="4100" kern="1200" dirty="0"/>
        </a:p>
      </dsp:txBody>
      <dsp:txXfrm>
        <a:off x="4156034" y="115928"/>
        <a:ext cx="1862137" cy="1862137"/>
      </dsp:txXfrm>
    </dsp:sp>
    <dsp:sp modelId="{0C00723A-D21D-4560-937D-EBDED2D0BCA2}">
      <dsp:nvSpPr>
        <dsp:cNvPr id="0" name=""/>
        <dsp:cNvSpPr/>
      </dsp:nvSpPr>
      <dsp:spPr>
        <a:xfrm>
          <a:off x="874675" y="-1624"/>
          <a:ext cx="5261049" cy="5261049"/>
        </a:xfrm>
        <a:prstGeom prst="circularArrow">
          <a:avLst>
            <a:gd name="adj1" fmla="val 6902"/>
            <a:gd name="adj2" fmla="val 465346"/>
            <a:gd name="adj3" fmla="val 549441"/>
            <a:gd name="adj4" fmla="val 20585213"/>
            <a:gd name="adj5" fmla="val 805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AD386D-8925-4CC1-B69E-3F5F9F168F62}">
      <dsp:nvSpPr>
        <dsp:cNvPr id="0" name=""/>
        <dsp:cNvSpPr/>
      </dsp:nvSpPr>
      <dsp:spPr>
        <a:xfrm>
          <a:off x="4156034" y="3279734"/>
          <a:ext cx="1862137" cy="1862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Develop</a:t>
          </a:r>
          <a:endParaRPr lang="en-US" sz="4100" kern="1200" dirty="0"/>
        </a:p>
      </dsp:txBody>
      <dsp:txXfrm>
        <a:off x="4156034" y="3279734"/>
        <a:ext cx="1862137" cy="1862137"/>
      </dsp:txXfrm>
    </dsp:sp>
    <dsp:sp modelId="{534A8FBA-CE59-45B5-A99A-C63CE1609992}">
      <dsp:nvSpPr>
        <dsp:cNvPr id="0" name=""/>
        <dsp:cNvSpPr/>
      </dsp:nvSpPr>
      <dsp:spPr>
        <a:xfrm>
          <a:off x="874675" y="-1624"/>
          <a:ext cx="5261049" cy="5261049"/>
        </a:xfrm>
        <a:prstGeom prst="circularArrow">
          <a:avLst>
            <a:gd name="adj1" fmla="val 6902"/>
            <a:gd name="adj2" fmla="val 465346"/>
            <a:gd name="adj3" fmla="val 5949441"/>
            <a:gd name="adj4" fmla="val 4385213"/>
            <a:gd name="adj5" fmla="val 8052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8651FA-90BA-44A6-972F-9CD326820611}">
      <dsp:nvSpPr>
        <dsp:cNvPr id="0" name=""/>
        <dsp:cNvSpPr/>
      </dsp:nvSpPr>
      <dsp:spPr>
        <a:xfrm>
          <a:off x="992228" y="3279734"/>
          <a:ext cx="1862137" cy="1862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Test</a:t>
          </a:r>
          <a:endParaRPr lang="en-US" sz="4100" kern="1200" dirty="0"/>
        </a:p>
      </dsp:txBody>
      <dsp:txXfrm>
        <a:off x="992228" y="3279734"/>
        <a:ext cx="1862137" cy="1862137"/>
      </dsp:txXfrm>
    </dsp:sp>
    <dsp:sp modelId="{67F4A698-7E53-4CC4-90F1-0C1987BC2242}">
      <dsp:nvSpPr>
        <dsp:cNvPr id="0" name=""/>
        <dsp:cNvSpPr/>
      </dsp:nvSpPr>
      <dsp:spPr>
        <a:xfrm>
          <a:off x="874675" y="-1624"/>
          <a:ext cx="5261049" cy="5261049"/>
        </a:xfrm>
        <a:prstGeom prst="circularArrow">
          <a:avLst>
            <a:gd name="adj1" fmla="val 6902"/>
            <a:gd name="adj2" fmla="val 465346"/>
            <a:gd name="adj3" fmla="val 11349441"/>
            <a:gd name="adj4" fmla="val 9785213"/>
            <a:gd name="adj5" fmla="val 8052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7DD156-3C76-46F4-B341-75B5A6D2898E}">
      <dsp:nvSpPr>
        <dsp:cNvPr id="0" name=""/>
        <dsp:cNvSpPr/>
      </dsp:nvSpPr>
      <dsp:spPr>
        <a:xfrm>
          <a:off x="992228" y="115928"/>
          <a:ext cx="1862137" cy="1862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070" tIns="52070" rIns="52070" bIns="5207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Release</a:t>
          </a:r>
          <a:endParaRPr lang="en-US" sz="4100" kern="1200" dirty="0"/>
        </a:p>
      </dsp:txBody>
      <dsp:txXfrm>
        <a:off x="992228" y="115928"/>
        <a:ext cx="1862137" cy="1862137"/>
      </dsp:txXfrm>
    </dsp:sp>
    <dsp:sp modelId="{FF5624A6-40DD-4362-86C8-6C07D370A9D1}">
      <dsp:nvSpPr>
        <dsp:cNvPr id="0" name=""/>
        <dsp:cNvSpPr/>
      </dsp:nvSpPr>
      <dsp:spPr>
        <a:xfrm>
          <a:off x="874675" y="-1624"/>
          <a:ext cx="5261049" cy="5261049"/>
        </a:xfrm>
        <a:prstGeom prst="circularArrow">
          <a:avLst>
            <a:gd name="adj1" fmla="val 6902"/>
            <a:gd name="adj2" fmla="val 465346"/>
            <a:gd name="adj3" fmla="val 16749441"/>
            <a:gd name="adj4" fmla="val 15185213"/>
            <a:gd name="adj5" fmla="val 8052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7C3860-7027-407A-982A-3CBA694F3788}" type="datetimeFigureOut">
              <a:rPr lang="en-US" smtClean="0"/>
              <a:t>1/14/2013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DA41C2-2EC4-49B5-B3CD-E0A57519E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63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AntiPatterns</a:t>
            </a:r>
            <a:endParaRPr lang="en-US" dirty="0" smtClean="0"/>
          </a:p>
          <a:p>
            <a:r>
              <a:rPr lang="en-US" dirty="0" smtClean="0"/>
              <a:t>How</a:t>
            </a:r>
          </a:p>
          <a:p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580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Deploying and Releasing Applications</a:t>
            </a:r>
          </a:p>
          <a:p>
            <a:endParaRPr lang="en-US" dirty="0" smtClean="0"/>
          </a:p>
          <a:p>
            <a:r>
              <a:rPr lang="en-US" dirty="0" smtClean="0"/>
              <a:t>Tips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People executing deploying should</a:t>
            </a:r>
            <a:r>
              <a:rPr lang="en-US" baseline="0" dirty="0" smtClean="0"/>
              <a:t> be involved in creating them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Log deployment activities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Don’t delete the old files, move them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Deployment is whole team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Server apps should not have GUIs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Have a </a:t>
            </a:r>
            <a:r>
              <a:rPr lang="en-US" baseline="0" dirty="0" err="1" smtClean="0"/>
              <a:t>warmp</a:t>
            </a:r>
            <a:r>
              <a:rPr lang="en-US" baseline="0" dirty="0" smtClean="0"/>
              <a:t>-up period for a new deployment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Fail fast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Don’t make changes directly in production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903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Managing Data &amp; components</a:t>
            </a:r>
          </a:p>
          <a:p>
            <a:endParaRPr lang="en-US" dirty="0" smtClean="0"/>
          </a:p>
          <a:p>
            <a:r>
              <a:rPr lang="en-US" dirty="0" smtClean="0"/>
              <a:t>Database migrations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395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Advanced Version Control</a:t>
            </a:r>
          </a:p>
          <a:p>
            <a:endParaRPr lang="en-US" dirty="0" smtClean="0"/>
          </a:p>
          <a:p>
            <a:r>
              <a:rPr lang="en-US" dirty="0" smtClean="0"/>
              <a:t>Branching and Merging</a:t>
            </a:r>
          </a:p>
          <a:p>
            <a:endParaRPr lang="en-US" dirty="0" smtClean="0"/>
          </a:p>
          <a:p>
            <a:r>
              <a:rPr lang="en-US" dirty="0" smtClean="0"/>
              <a:t>DVCS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504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42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Configuratio</a:t>
            </a:r>
            <a:r>
              <a:rPr lang="en-US" baseline="0" dirty="0" smtClean="0"/>
              <a:t>n Management – the process by which all artifacts relevant to your project, and the relationships between them, are stored, retrieved uniquely </a:t>
            </a:r>
            <a:r>
              <a:rPr lang="en-US" baseline="0" dirty="0" smtClean="0"/>
              <a:t>identified</a:t>
            </a:r>
            <a:r>
              <a:rPr lang="en-US" baseline="0" dirty="0" smtClean="0"/>
              <a:t>, and modified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Using Version Control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Managing Dependencies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Managing Software Configuration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Managing your Environments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804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Continuous</a:t>
            </a:r>
            <a:r>
              <a:rPr lang="en-US" baseline="0" dirty="0" smtClean="0"/>
              <a:t> Integration</a:t>
            </a:r>
          </a:p>
          <a:p>
            <a:endParaRPr lang="en-US" dirty="0" smtClean="0"/>
          </a:p>
          <a:p>
            <a:r>
              <a:rPr lang="en-US" dirty="0" smtClean="0"/>
              <a:t>Pre-</a:t>
            </a:r>
            <a:r>
              <a:rPr lang="en-US" dirty="0" err="1" smtClean="0"/>
              <a:t>reqs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Check in regularly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Comprehensive automated test suite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Build and test process short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Development workspace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Essential practices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Don’t check in on a broken build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Run commit tests locally (or get your CI server to do it for you)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Wait for commit tests to pass before moving 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Never go home on a broken build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Be prepared to revert to a previous revision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Time-box fixing before reverting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Don’t comment out failing tests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Take responsibility for all breakages resulting from your changes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TDD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067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Implementing a testing strategy</a:t>
            </a:r>
          </a:p>
          <a:p>
            <a:endParaRPr lang="en-US" dirty="0" smtClean="0"/>
          </a:p>
          <a:p>
            <a:r>
              <a:rPr lang="en-US" dirty="0" smtClean="0"/>
              <a:t>Types of tests</a:t>
            </a:r>
          </a:p>
          <a:p>
            <a:endParaRPr lang="en-US" dirty="0" smtClean="0"/>
          </a:p>
          <a:p>
            <a:r>
              <a:rPr lang="en-US" dirty="0" smtClean="0"/>
              <a:t>Real-life strategies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73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Deployment Pipeline</a:t>
            </a:r>
          </a:p>
          <a:p>
            <a:endParaRPr lang="en-US" dirty="0" smtClean="0"/>
          </a:p>
          <a:p>
            <a:r>
              <a:rPr lang="en-US" dirty="0" smtClean="0"/>
              <a:t>Practices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Only build your binaries once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Deploy the same way to every environment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Smoke-test your deployments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Deploy into a copy of production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Every change should propagate through the pipeline instantly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If any part of the pipeline fails, stop the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060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Build and Deployment</a:t>
            </a:r>
            <a:r>
              <a:rPr lang="en-US" baseline="0" dirty="0" smtClean="0"/>
              <a:t> Scripting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Practices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Create a script for each stage in your deployment pipeline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an appropriate technology to deploy your application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the same scripts to deploy to every environment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the OS packaging tools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Ensure the deployment process is idempotent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Evolve the deployment system incrementally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Tips and tricks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Always use relative paths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Eliminate manual steps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Build in traceability from binaries to version control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Don’t check binaries into version control as part of your build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Test targets should not fail the build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Constrain your application w/ integrated smoke tests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717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Commit Stage</a:t>
            </a:r>
          </a:p>
          <a:p>
            <a:endParaRPr lang="en-US" dirty="0" smtClean="0"/>
          </a:p>
          <a:p>
            <a:r>
              <a:rPr lang="en-US" dirty="0" smtClean="0"/>
              <a:t>Practices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Provide fast, useful feedback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What should break?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Tend the commit stage carefully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Give developers ownership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Commit test suite practices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Avoid the UI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DI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Avoid the DB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Avoid asynchrony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test doubles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Minimize state in tests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Faking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7633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Automated Acceptance Testing</a:t>
            </a:r>
          </a:p>
          <a:p>
            <a:endParaRPr lang="en-US" dirty="0" smtClean="0"/>
          </a:p>
          <a:p>
            <a:r>
              <a:rPr lang="en-US" dirty="0" smtClean="0"/>
              <a:t>Testing the UI</a:t>
            </a:r>
          </a:p>
          <a:p>
            <a:r>
              <a:rPr lang="en-US" dirty="0" smtClean="0"/>
              <a:t>Creating Acceptance</a:t>
            </a:r>
            <a:r>
              <a:rPr lang="en-US" baseline="0" dirty="0" smtClean="0"/>
              <a:t> tests</a:t>
            </a:r>
          </a:p>
          <a:p>
            <a:r>
              <a:rPr lang="en-US" baseline="0" dirty="0" smtClean="0"/>
              <a:t>Implementing acceptance tests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DA41C2-2EC4-49B5-B3CD-E0A57519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566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90F0A-D8B3-4D40-9821-D4B3EE22436D}" type="datetime1">
              <a:rPr lang="en-US" smtClean="0"/>
              <a:t>1/14/2013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31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9F09-0B9D-4036-9546-5842D7B4F45A}" type="datetime1">
              <a:rPr lang="en-US" smtClean="0"/>
              <a:t>1/14/2013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829120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9F09-0B9D-4036-9546-5842D7B4F45A}" type="datetime1">
              <a:rPr lang="en-US" smtClean="0"/>
              <a:t>1/14/2013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313669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0347E-9BC5-4CF0-A9EA-DB394BA16FE8}" type="datetime1">
              <a:rPr lang="en-US" smtClean="0"/>
              <a:t>1/14/2013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603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9F09-0B9D-4036-9546-5842D7B4F45A}" type="datetime1">
              <a:rPr lang="en-US" smtClean="0"/>
              <a:t>1/14/2013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665309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9F09-0B9D-4036-9546-5842D7B4F45A}" type="datetime1">
              <a:rPr lang="en-US" smtClean="0"/>
              <a:t>1/14/2013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318847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9F09-0B9D-4036-9546-5842D7B4F45A}" type="datetime1">
              <a:rPr lang="en-US" smtClean="0"/>
              <a:t>1/14/2013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593779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9F09-0B9D-4036-9546-5842D7B4F45A}" type="datetime1">
              <a:rPr lang="en-US" smtClean="0"/>
              <a:t>1/14/2013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013100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9F09-0B9D-4036-9546-5842D7B4F45A}" type="datetime1">
              <a:rPr lang="en-US" smtClean="0"/>
              <a:t>1/14/2013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612355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9F09-0B9D-4036-9546-5842D7B4F45A}" type="datetime1">
              <a:rPr lang="en-US" smtClean="0"/>
              <a:t>1/14/2013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004781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89F09-0B9D-4036-9546-5842D7B4F45A}" type="datetime1">
              <a:rPr lang="en-US" smtClean="0"/>
              <a:t>1/14/2013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DAFB-2908-429B-BFB2-0B18F88485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084654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89F09-0B9D-4036-9546-5842D7B4F45A}" type="datetime1">
              <a:rPr lang="en-US" smtClean="0"/>
              <a:t>1/14/2013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35DAFB-2908-429B-BFB2-0B18F88485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03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gif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7.xml"/><Relationship Id="rId7" Type="http://schemas.openxmlformats.org/officeDocument/2006/relationships/diagramQuickStyle" Target="../diagrams/quickStyle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notesSlide" Target="../notesSlides/notesSlide1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457200" y="1524000"/>
            <a:ext cx="8382000" cy="609600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Continuous Delivery</a:t>
            </a:r>
            <a:br>
              <a:rPr lang="en-US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</a:br>
            <a:r>
              <a:rPr lang="en-US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In Practice</a:t>
            </a:r>
            <a:br>
              <a:rPr lang="en-US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</a:br>
            <a:r>
              <a:rPr lang="en-US" b="1" dirty="0">
                <a:latin typeface="Verdana" pitchFamily="34" charset="0"/>
                <a:ea typeface="Verdana" pitchFamily="34" charset="0"/>
                <a:cs typeface="Verdana" pitchFamily="34" charset="0"/>
              </a:rPr>
              <a:t/>
            </a:r>
            <a:br>
              <a:rPr lang="en-US" b="1" dirty="0">
                <a:latin typeface="Verdana" pitchFamily="34" charset="0"/>
                <a:ea typeface="Verdana" pitchFamily="34" charset="0"/>
                <a:cs typeface="Verdana" pitchFamily="34" charset="0"/>
              </a:rPr>
            </a:br>
            <a:r>
              <a:rPr lang="en-US" sz="36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Jimmy </a:t>
            </a:r>
            <a:r>
              <a:rPr lang="en-US" sz="3600" b="1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Bogard</a:t>
            </a:r>
            <a:r>
              <a:rPr lang="en-US" sz="36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- @</a:t>
            </a:r>
            <a:r>
              <a:rPr lang="en-US" sz="3600" b="1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jbogard</a:t>
            </a:r>
            <a:r>
              <a:rPr lang="en-US" sz="36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/>
            </a:r>
            <a:br>
              <a:rPr lang="en-US" sz="36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</a:br>
            <a:r>
              <a:rPr lang="en-US" sz="36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jimmybogard.lostechies.com</a:t>
            </a:r>
            <a:br>
              <a:rPr lang="en-US" sz="36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</a:br>
            <a:r>
              <a:rPr lang="en-US" sz="36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Headspring</a:t>
            </a:r>
            <a:endParaRPr lang="en-US" sz="36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1026" name="Picture 2" descr="http://www.manning.com/palermo3/palermo3_cover15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733800"/>
            <a:ext cx="1428750" cy="179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vp.support.microsoft.com/library/images/support/en-US/MVPLogo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3733800"/>
            <a:ext cx="109537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headspring.com/images/logo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3733800"/>
            <a:ext cx="3619500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lostechies.com/wp-content/themes/lostechies/images/lostechies_log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645" y="4724400"/>
            <a:ext cx="6047539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utoMapper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5871325"/>
            <a:ext cx="3733800" cy="382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5917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50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473630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193043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3681867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6770614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087015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Demo!!!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380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11293844"/>
              </p:ext>
            </p:extLst>
          </p:nvPr>
        </p:nvGraphicFramePr>
        <p:xfrm>
          <a:off x="914400" y="685800"/>
          <a:ext cx="70104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96768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 smtClean="0"/>
              <a:t>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Repeatable, reliable process for releasing software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Automate almost everything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Keep everything in version control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Bring the pain forward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Build quality in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Done means released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Everyone responsible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 smtClean="0"/>
              <a:t>Continuous improvement</a:t>
            </a:r>
          </a:p>
          <a:p>
            <a:pPr marL="457200" indent="-457200">
              <a:buFont typeface="Arial" pitchFamily="34" charset="0"/>
              <a:buChar char="•"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9026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dirty="0" smtClean="0"/>
              <a:t>Practices</a:t>
            </a:r>
            <a:endParaRPr lang="en-US" sz="8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60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37452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03423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607836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406264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b="-10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89742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v9TOBGUz49ouJ9MyqbAfaO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5Yfb16Yx3LS5mrLHDNnF2b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I6FfrTTtWaFbTViCNqH19M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jnBKqeEcpSxTf8wMF4EAOI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pbxQp1ZXY02VMiDHtEOKLM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D0F961KCmzXBXqczPDcrU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Rjld8YB0M4WDxwbfUYclEt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YblduTOaxjS79lOTTM0mMS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EjSGozIeeySolaRUuHbBwD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A659GxK01l5RE4S2hskx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wlRkfW0wAF4Vt7575hKW3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qnQr14qliG5w1lOvfrj5k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2J6CRbKDISaueyjfK4nPIQ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LZE1Yhiaal1zsiy8H9Od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fDPzGcWadyqbBQN06827v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h7qFesDVkApgj7dD5PLWXc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LZTxOPxFydxcsYbcWi0Nxz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7318</TotalTime>
  <Words>442</Words>
  <Application>Microsoft Office PowerPoint</Application>
  <PresentationFormat>On-screen Show (4:3)</PresentationFormat>
  <Paragraphs>129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Verdana</vt:lpstr>
      <vt:lpstr>Office Theme</vt:lpstr>
      <vt:lpstr>Continuous Delivery In Practice  Jimmy Bogard - @jbogard jimmybogard.lostechies.com Headspring</vt:lpstr>
      <vt:lpstr>PowerPoint Presentation</vt:lpstr>
      <vt:lpstr>Principles</vt:lpstr>
      <vt:lpstr>Practices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Demo!!!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Continuous Delivery in Practice</dc:title>
  <dc:creator>Jimmy Bogard</dc:creator>
  <cp:lastModifiedBy>Jimmy Bogard</cp:lastModifiedBy>
  <cp:revision>32</cp:revision>
  <dcterms:created xsi:type="dcterms:W3CDTF">2012-08-24T15:32:06Z</dcterms:created>
  <dcterms:modified xsi:type="dcterms:W3CDTF">2013-01-16T22:04:05Z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Tracking">
    <vt:lpwstr>true</vt:lpwstr>
  </property>
  <property fmtid="{D5CDD505-2E9C-101B-9397-08002B2CF9AE}" pid="3" name="Google.Documents.DocumentId">
    <vt:lpwstr>1eNuVL1j_ejwt7n8Oyat8N3lTGQu3e0D_Y3ifhHiCkpg</vt:lpwstr>
  </property>
  <property fmtid="{D5CDD505-2E9C-101B-9397-08002B2CF9AE}" pid="4" name="Google.Documents.RevisionId">
    <vt:lpwstr>04390610169418664932</vt:lpwstr>
  </property>
  <property fmtid="{D5CDD505-2E9C-101B-9397-08002B2CF9AE}" pid="5" name="Google.Documents.PreviousRevisionId">
    <vt:lpwstr>08056803264151788016</vt:lpwstr>
  </property>
  <property fmtid="{D5CDD505-2E9C-101B-9397-08002B2CF9AE}" pid="6" name="Google.Documents.PluginVersion">
    <vt:lpwstr>2.0.2662.553</vt:lpwstr>
  </property>
  <property fmtid="{D5CDD505-2E9C-101B-9397-08002B2CF9AE}" pid="7" name="Google.Documents.MergeIncapabilityFlags">
    <vt:i4>0</vt:i4>
  </property>
</Properties>
</file>

<file path=docProps/thumbnail.jpeg>
</file>